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14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7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6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7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5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0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6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1934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9600" dirty="0">
                <a:latin typeface="Gloucester MT Extra Condensed" panose="02030808020601010101" pitchFamily="18" charset="0"/>
              </a:rPr>
              <a:t>Optics Laboratory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2nd Grade - 1st Semester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2018/2019</a:t>
            </a:r>
          </a:p>
          <a:p>
            <a:endParaRPr lang="en-US" dirty="0">
              <a:latin typeface="Gloucester MT Extra Condensed" panose="02030808020601010101" pitchFamily="18" charset="0"/>
            </a:endParaRPr>
          </a:p>
          <a:p>
            <a:pPr algn="ctr"/>
            <a:r>
              <a:rPr lang="en-US" sz="3600" u="sng" dirty="0">
                <a:latin typeface="Gloucester MT Extra Condensed" panose="02030808020601010101" pitchFamily="18" charset="0"/>
              </a:rPr>
              <a:t>Instructors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Prof. Dr. Sabah Ibrahim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</a:t>
            </a:r>
            <a:r>
              <a:rPr lang="en-US" dirty="0" err="1">
                <a:latin typeface="Gloucester MT Extra Condensed" panose="02030808020601010101" pitchFamily="18" charset="0"/>
              </a:rPr>
              <a:t>Muhanned</a:t>
            </a:r>
            <a:r>
              <a:rPr lang="en-US" dirty="0">
                <a:latin typeface="Gloucester MT Extra Condensed" panose="02030808020601010101" pitchFamily="18" charset="0"/>
              </a:rPr>
              <a:t> Jamal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Najwa Ibrahim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2" y="602289"/>
            <a:ext cx="19177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341" y="754689"/>
            <a:ext cx="201506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29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4000" b="1" dirty="0" smtClean="0">
                <a:latin typeface="Gloucester MT Extra Condensed" panose="02030808020601010101" pitchFamily="18" charset="0"/>
              </a:rPr>
              <a:t>Experiment Seven</a:t>
            </a:r>
            <a:br>
              <a:rPr lang="en-US" sz="4000" b="1" dirty="0" smtClean="0">
                <a:latin typeface="Gloucester MT Extra Condensed" panose="02030808020601010101" pitchFamily="18" charset="0"/>
              </a:rPr>
            </a:br>
            <a:r>
              <a:rPr lang="en-US" sz="4000" b="1" dirty="0">
                <a:latin typeface="Gloucester MT Extra Condensed" panose="02030808020601010101" pitchFamily="18" charset="0"/>
              </a:rPr>
              <a:t>PRISM SPECTROMETER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2001470"/>
            <a:ext cx="10515600" cy="4816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u="heavy" dirty="0" smtClean="0">
                <a:latin typeface="Gloucester MT Extra Condensed" panose="02030808020601010101" pitchFamily="18" charset="0"/>
              </a:rPr>
              <a:t>Theory</a:t>
            </a:r>
            <a:r>
              <a:rPr lang="en-US" sz="2400" b="1" u="heavy" dirty="0">
                <a:latin typeface="Gloucester MT Extra Condensed" panose="02030808020601010101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latin typeface="Gloucester MT Extra Condensed" panose="02030808020601010101" pitchFamily="18" charset="0"/>
              </a:rPr>
              <a:t>The spectrometer is an instrument for analyzing the spectra of radiations. The glass-prism spectrometer is suitable for measuring ray deviations and refractive indices. A prism refracts the light into a single spectrum, whereas the diffraction grating divides the available light into several spectra. Because of this, slit images formed using a prism are generally brighter than those formed using a grating. Spectral lines that are too dim to be seen with a grating can often be seen using a prism. Unfortunately, the increased brightness of the spectral lines is offset by a decreased resolution, since the prism doesn’t separate the different lines as effectively as the grating. However, the brighter lines allow a narrow slit width to be used, which partially compensates for the reduced resolution. With a prism, the angle of refraction is not directly proportional to the wavelength of the light. Therefore, to measure wavelengths using a prism, a calibration graph of the angle of deviation versus wavelength must be constructed using a light source with a known spectrum.</a:t>
            </a:r>
          </a:p>
        </p:txBody>
      </p:sp>
    </p:spTree>
    <p:extLst>
      <p:ext uri="{BB962C8B-B14F-4D97-AF65-F5344CB8AC3E}">
        <p14:creationId xmlns:p14="http://schemas.microsoft.com/office/powerpoint/2010/main" val="2128186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222</Words>
  <Application>Microsoft Office PowerPoint</Application>
  <PresentationFormat>Custom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Experiment Seven PRISM SPECTROMETER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Najwa Almusawy</dc:creator>
  <cp:lastModifiedBy>Nada</cp:lastModifiedBy>
  <cp:revision>21</cp:revision>
  <dcterms:created xsi:type="dcterms:W3CDTF">2018-12-01T12:17:18Z</dcterms:created>
  <dcterms:modified xsi:type="dcterms:W3CDTF">2018-12-04T18:05:16Z</dcterms:modified>
</cp:coreProperties>
</file>